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84729-001E-4507-B27B-1BB059776DA2}" type="datetimeFigureOut">
              <a:rPr lang="en-US" smtClean="0"/>
              <a:t>11/28/2010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7B216-2157-4D10-BD40-B1410A6DC8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Battleships</a:t>
            </a:r>
            <a:endParaRPr lang="en-US" sz="3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85786" y="1214422"/>
          <a:ext cx="7786744" cy="5214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343"/>
                <a:gridCol w="973343"/>
                <a:gridCol w="973343"/>
                <a:gridCol w="973343"/>
                <a:gridCol w="973343"/>
                <a:gridCol w="973343"/>
                <a:gridCol w="973343"/>
                <a:gridCol w="973343"/>
              </a:tblGrid>
              <a:tr h="651872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G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50004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Draw two ships and with the person next to you, play a game of battleships. Remember that you go across the corridor then down the stairs = A3 , C6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Battleships</a:t>
            </a:r>
            <a:endParaRPr lang="en-US" sz="3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85786" y="1214422"/>
          <a:ext cx="7786744" cy="5214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343"/>
                <a:gridCol w="973343"/>
                <a:gridCol w="973343"/>
                <a:gridCol w="973343"/>
                <a:gridCol w="973343"/>
                <a:gridCol w="973343"/>
                <a:gridCol w="973343"/>
                <a:gridCol w="973343"/>
              </a:tblGrid>
              <a:tr h="651872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G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872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50004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Draw two ships and with the person next to you, play a game of battleships. Remember that you go across the corridor then down the stairs = A3 , C6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94</Words>
  <Application>Microsoft Office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CHG</dc:creator>
  <cp:lastModifiedBy>CHG</cp:lastModifiedBy>
  <cp:revision>1</cp:revision>
  <dcterms:created xsi:type="dcterms:W3CDTF">2010-11-28T18:25:06Z</dcterms:created>
  <dcterms:modified xsi:type="dcterms:W3CDTF">2010-11-28T18:29:00Z</dcterms:modified>
</cp:coreProperties>
</file>